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2" r:id="rId2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9E345"/>
    <a:srgbClr val="E5D943"/>
    <a:srgbClr val="E3D62F"/>
    <a:srgbClr val="6C4EA9"/>
    <a:srgbClr val="A3A3A3"/>
    <a:srgbClr val="535353"/>
    <a:srgbClr val="6D6D6D"/>
    <a:srgbClr val="7C7C7C"/>
    <a:srgbClr val="A044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50000" autoAdjust="0"/>
  </p:normalViewPr>
  <p:slideViewPr>
    <p:cSldViewPr>
      <p:cViewPr varScale="1">
        <p:scale>
          <a:sx n="70" d="100"/>
          <a:sy n="70" d="100"/>
        </p:scale>
        <p:origin x="660" y="60"/>
      </p:cViewPr>
      <p:guideLst>
        <p:guide orient="horz" pos="220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D6758D99-3459-4A4F-A95C-C81D736A18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DBE863-CE5E-468C-95AC-B62FA76FC1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C707D-77EC-47B0-84AC-BC6FDB81EAD5}" type="datetime1">
              <a:rPr lang="ru-RU" smtClean="0"/>
              <a:t>пн 01.02.21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E708560-3672-4D31-9D7D-3D1CFA1AF8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D02B139-65B6-4B69-8D92-E7D049B597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8FBB9-80B2-4F95-A4D8-1FF8D27138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101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7A1AF9-89E4-46D9-A385-1A77078401A5}" type="datetime1">
              <a:rPr lang="ru-RU" smtClean="0"/>
              <a:t>пн 01.02.21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D051E4D-7E57-413A-8720-4F166BDFA2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7632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A01EED-287D-B044-B13E-93334ABA9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17" y="262501"/>
            <a:ext cx="4777084" cy="1227598"/>
          </a:xfrm>
          <a:noFill/>
          <a:ln w="9525">
            <a:noFill/>
            <a:miter lim="800000"/>
            <a:headEnd/>
            <a:tailEnd/>
          </a:ln>
        </p:spPr>
        <p:txBody>
          <a:bodyPr lIns="45720" tIns="18288" rIns="27432" bIns="18288" rtlCol="0"/>
          <a:lstStyle>
            <a:lvl1pPr>
              <a:defRPr lang="en-US" sz="4800">
                <a:latin typeface="+mj-lt"/>
                <a:ea typeface="+mn-ea"/>
                <a:cs typeface="+mn-cs"/>
              </a:defRPr>
            </a:lvl1pPr>
          </a:lstStyle>
          <a:p>
            <a:pPr marL="0" lvl="0" algn="l" rtl="0">
              <a:lnSpc>
                <a:spcPct val="85000"/>
              </a:lnSpc>
              <a:spcBef>
                <a:spcPts val="200"/>
              </a:spcBef>
            </a:pPr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54AD5E24-6241-E249-825D-7358AC3A26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3200" y="6443664"/>
            <a:ext cx="5418667" cy="261937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100" dirty="0" smtClean="0">
                <a:solidFill>
                  <a:schemeClr val="tx2"/>
                </a:solidFill>
                <a:latin typeface="+mn-lt"/>
                <a:cs typeface="Arial"/>
              </a:defRPr>
            </a:lvl1pPr>
          </a:lstStyle>
          <a:p>
            <a:pPr marL="0" lvl="0" rtl="0"/>
            <a:r>
              <a:rPr lang="ru-RU" smtClean="0"/>
              <a:t>Образец текста</a:t>
            </a: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AD48FD26-8883-6644-B0FA-A6B92A90D7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80485" y="1660005"/>
            <a:ext cx="4777336" cy="381000"/>
          </a:xfrm>
        </p:spPr>
        <p:txBody>
          <a:bodyPr rtlCol="0"/>
          <a:lstStyle>
            <a:lvl1pPr marL="0" indent="0">
              <a:buNone/>
              <a:defRPr>
                <a:solidFill>
                  <a:schemeClr val="tx2"/>
                </a:solidFill>
                <a:latin typeface="+mn-lt"/>
              </a:defRPr>
            </a:lvl1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id="{C15D7372-204D-244C-AE20-13C0C616913D}"/>
              </a:ext>
            </a:extLst>
          </p:cNvPr>
          <p:cNvGrpSpPr/>
          <p:nvPr userDrawn="1"/>
        </p:nvGrpSpPr>
        <p:grpSpPr>
          <a:xfrm>
            <a:off x="5486400" y="1899057"/>
            <a:ext cx="4005302" cy="3878149"/>
            <a:chOff x="2133600" y="914400"/>
            <a:chExt cx="4800600" cy="4648200"/>
          </a:xfrm>
        </p:grpSpPr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08F3A33D-4427-F740-882A-2287D2C2E03A}"/>
                </a:ext>
              </a:extLst>
            </p:cNvPr>
            <p:cNvSpPr/>
            <p:nvPr/>
          </p:nvSpPr>
          <p:spPr bwMode="auto">
            <a:xfrm>
              <a:off x="3733800" y="1600200"/>
              <a:ext cx="2133600" cy="2133600"/>
            </a:xfrm>
            <a:prstGeom prst="ellipse">
              <a:avLst/>
            </a:prstGeom>
            <a:solidFill>
              <a:schemeClr val="accent3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400" dirty="0">
                <a:latin typeface="+mn-lt"/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:a16="http://schemas.microsoft.com/office/drawing/2014/main" id="{5E152306-EB00-E241-B70A-4AA581A8850A}"/>
                </a:ext>
              </a:extLst>
            </p:cNvPr>
            <p:cNvSpPr/>
            <p:nvPr/>
          </p:nvSpPr>
          <p:spPr bwMode="auto">
            <a:xfrm>
              <a:off x="4800600" y="3276600"/>
              <a:ext cx="2133600" cy="2133600"/>
            </a:xfrm>
            <a:prstGeom prst="ellipse">
              <a:avLst/>
            </a:prstGeom>
            <a:solidFill>
              <a:schemeClr val="accent5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400" dirty="0">
                <a:latin typeface="+mn-lt"/>
              </a:endParaRPr>
            </a:p>
          </p:txBody>
        </p:sp>
        <p:sp>
          <p:nvSpPr>
            <p:cNvPr id="44" name="Овал 43">
              <a:extLst>
                <a:ext uri="{FF2B5EF4-FFF2-40B4-BE49-F238E27FC236}">
                  <a16:creationId xmlns:a16="http://schemas.microsoft.com/office/drawing/2014/main" id="{4D8D2E04-E788-5143-9B3F-2AA643E73F3D}"/>
                </a:ext>
              </a:extLst>
            </p:cNvPr>
            <p:cNvSpPr/>
            <p:nvPr/>
          </p:nvSpPr>
          <p:spPr bwMode="auto">
            <a:xfrm>
              <a:off x="2514600" y="1676400"/>
              <a:ext cx="1371600" cy="1371600"/>
            </a:xfrm>
            <a:prstGeom prst="ellipse">
              <a:avLst/>
            </a:prstGeom>
            <a:solidFill>
              <a:schemeClr val="accent6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atin typeface="+mn-lt"/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id="{DB0F0F10-D7D8-1640-9A0C-9565AAB0FEFE}"/>
                </a:ext>
              </a:extLst>
            </p:cNvPr>
            <p:cNvSpPr/>
            <p:nvPr/>
          </p:nvSpPr>
          <p:spPr bwMode="auto">
            <a:xfrm>
              <a:off x="2133600" y="2971800"/>
              <a:ext cx="1066800" cy="1066800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400" dirty="0">
                <a:latin typeface="+mn-lt"/>
              </a:endParaRPr>
            </a:p>
          </p:txBody>
        </p:sp>
        <p:sp>
          <p:nvSpPr>
            <p:cNvPr id="46" name="Овал 45">
              <a:extLst>
                <a:ext uri="{FF2B5EF4-FFF2-40B4-BE49-F238E27FC236}">
                  <a16:creationId xmlns:a16="http://schemas.microsoft.com/office/drawing/2014/main" id="{CE101BB6-2D44-AE47-B636-34B1D3A0968C}"/>
                </a:ext>
              </a:extLst>
            </p:cNvPr>
            <p:cNvSpPr/>
            <p:nvPr/>
          </p:nvSpPr>
          <p:spPr bwMode="auto">
            <a:xfrm>
              <a:off x="5562600" y="1905000"/>
              <a:ext cx="1066800" cy="1066800"/>
            </a:xfrm>
            <a:prstGeom prst="ellipse">
              <a:avLst/>
            </a:prstGeom>
            <a:solidFill>
              <a:schemeClr val="accent4"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400" dirty="0">
                <a:latin typeface="+mn-lt"/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:a16="http://schemas.microsoft.com/office/drawing/2014/main" id="{F37AEB84-A496-5C4C-B198-2DC87E4C7369}"/>
                </a:ext>
              </a:extLst>
            </p:cNvPr>
            <p:cNvSpPr/>
            <p:nvPr/>
          </p:nvSpPr>
          <p:spPr bwMode="auto">
            <a:xfrm>
              <a:off x="3733800" y="914400"/>
              <a:ext cx="1066800" cy="1066800"/>
            </a:xfrm>
            <a:prstGeom prst="ellipse">
              <a:avLst/>
            </a:prstGeom>
            <a:solidFill>
              <a:schemeClr val="accent6"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400" dirty="0">
                <a:latin typeface="+mn-lt"/>
              </a:endParaRPr>
            </a:p>
          </p:txBody>
        </p:sp>
        <p:sp>
          <p:nvSpPr>
            <p:cNvPr id="48" name="Овал 47">
              <a:extLst>
                <a:ext uri="{FF2B5EF4-FFF2-40B4-BE49-F238E27FC236}">
                  <a16:creationId xmlns:a16="http://schemas.microsoft.com/office/drawing/2014/main" id="{67DF15DD-D0E7-5B4B-A4A4-9AFEE1F0D51D}"/>
                </a:ext>
              </a:extLst>
            </p:cNvPr>
            <p:cNvSpPr/>
            <p:nvPr/>
          </p:nvSpPr>
          <p:spPr bwMode="auto">
            <a:xfrm>
              <a:off x="2209800" y="3429000"/>
              <a:ext cx="2133600" cy="21336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400" dirty="0">
                <a:latin typeface="+mn-lt"/>
              </a:endParaRPr>
            </a:p>
          </p:txBody>
        </p:sp>
      </p:grpSp>
      <p:cxnSp>
        <p:nvCxnSpPr>
          <p:cNvPr id="49" name="Соединительная линия уступом 48">
            <a:extLst>
              <a:ext uri="{FF2B5EF4-FFF2-40B4-BE49-F238E27FC236}">
                <a16:creationId xmlns:a16="http://schemas.microsoft.com/office/drawing/2014/main" id="{D86FCA9C-66CC-E04D-B6F2-A3086978BEC9}"/>
              </a:ext>
            </a:extLst>
          </p:cNvPr>
          <p:cNvCxnSpPr/>
          <p:nvPr userDrawn="1"/>
        </p:nvCxnSpPr>
        <p:spPr bwMode="auto">
          <a:xfrm rot="5400000" flipH="1" flipV="1">
            <a:off x="6432407" y="3270702"/>
            <a:ext cx="34669" cy="1418071"/>
          </a:xfrm>
          <a:prstGeom prst="bentConnector4">
            <a:avLst>
              <a:gd name="adj1" fmla="val -659379"/>
              <a:gd name="adj2" fmla="val 74658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Соединительная линия уступом 49">
            <a:extLst>
              <a:ext uri="{FF2B5EF4-FFF2-40B4-BE49-F238E27FC236}">
                <a16:creationId xmlns:a16="http://schemas.microsoft.com/office/drawing/2014/main" id="{35AA603F-C4F2-4C46-A0E1-A150163FDCFF}"/>
              </a:ext>
            </a:extLst>
          </p:cNvPr>
          <p:cNvCxnSpPr/>
          <p:nvPr userDrawn="1"/>
        </p:nvCxnSpPr>
        <p:spPr bwMode="auto">
          <a:xfrm rot="16200000" flipH="1">
            <a:off x="6076285" y="3200585"/>
            <a:ext cx="1605231" cy="52800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Соединительная линия уступом 50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5966653" y="4823563"/>
            <a:ext cx="1398677" cy="38145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Соединительная линия уступом 51">
            <a:extLst>
              <a:ext uri="{FF2B5EF4-FFF2-40B4-BE49-F238E27FC236}">
                <a16:creationId xmlns:a16="http://schemas.microsoft.com/office/drawing/2014/main" id="{1B3094BA-AA5F-CA4F-AEC9-1BBAAE31A0AB}"/>
              </a:ext>
            </a:extLst>
          </p:cNvPr>
          <p:cNvCxnSpPr/>
          <p:nvPr userDrawn="1"/>
        </p:nvCxnSpPr>
        <p:spPr bwMode="auto">
          <a:xfrm rot="5400000">
            <a:off x="7494905" y="3145195"/>
            <a:ext cx="1271526" cy="826491"/>
          </a:xfrm>
          <a:prstGeom prst="bentConnector3">
            <a:avLst>
              <a:gd name="adj1" fmla="val 20627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Соединительная линия уступом 52">
            <a:extLst>
              <a:ext uri="{FF2B5EF4-FFF2-40B4-BE49-F238E27FC236}">
                <a16:creationId xmlns:a16="http://schemas.microsoft.com/office/drawing/2014/main" id="{9C580634-6DD3-EE42-8DAC-5CE0F95E8234}"/>
              </a:ext>
            </a:extLst>
          </p:cNvPr>
          <p:cNvCxnSpPr/>
          <p:nvPr userDrawn="1"/>
        </p:nvCxnSpPr>
        <p:spPr bwMode="auto">
          <a:xfrm rot="10800000" flipV="1">
            <a:off x="7768375" y="3488462"/>
            <a:ext cx="896836" cy="32153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Соединительная линия уступом 53">
            <a:extLst>
              <a:ext uri="{FF2B5EF4-FFF2-40B4-BE49-F238E27FC236}">
                <a16:creationId xmlns:a16="http://schemas.microsoft.com/office/drawing/2014/main" id="{E8DB08B6-890C-F84C-8BE1-1E2B14E38BD2}"/>
              </a:ext>
            </a:extLst>
          </p:cNvPr>
          <p:cNvCxnSpPr/>
          <p:nvPr userDrawn="1"/>
        </p:nvCxnSpPr>
        <p:spPr bwMode="auto">
          <a:xfrm rot="10800000">
            <a:off x="7701598" y="4505681"/>
            <a:ext cx="1335101" cy="508610"/>
          </a:xfrm>
          <a:prstGeom prst="bentConnector3">
            <a:avLst>
              <a:gd name="adj1" fmla="val 25724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Соединительная линия уступом 54">
            <a:extLst>
              <a:ext uri="{FF2B5EF4-FFF2-40B4-BE49-F238E27FC236}">
                <a16:creationId xmlns:a16="http://schemas.microsoft.com/office/drawing/2014/main" id="{5E93BED7-1092-3F44-B6D8-149F86101CC4}"/>
              </a:ext>
            </a:extLst>
          </p:cNvPr>
          <p:cNvCxnSpPr/>
          <p:nvPr userDrawn="1"/>
        </p:nvCxnSpPr>
        <p:spPr bwMode="auto">
          <a:xfrm rot="5400000">
            <a:off x="6367419" y="2781536"/>
            <a:ext cx="2441754" cy="23483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6" name="Группа 55">
            <a:extLst>
              <a:ext uri="{FF2B5EF4-FFF2-40B4-BE49-F238E27FC236}">
                <a16:creationId xmlns:a16="http://schemas.microsoft.com/office/drawing/2014/main" id="{AD84D262-02D3-1044-8D93-A83A3F0ECFB4}"/>
              </a:ext>
            </a:extLst>
          </p:cNvPr>
          <p:cNvGrpSpPr/>
          <p:nvPr userDrawn="1"/>
        </p:nvGrpSpPr>
        <p:grpSpPr>
          <a:xfrm>
            <a:off x="6673156" y="4112406"/>
            <a:ext cx="1716558" cy="2745594"/>
            <a:chOff x="2435225" y="22552"/>
            <a:chExt cx="4273550" cy="6835448"/>
          </a:xfrm>
          <a:solidFill>
            <a:schemeClr val="tx1"/>
          </a:solidFill>
        </p:grpSpPr>
        <p:sp>
          <p:nvSpPr>
            <p:cNvPr id="57" name="Полилиния 5">
              <a:extLst>
                <a:ext uri="{FF2B5EF4-FFF2-40B4-BE49-F238E27FC236}">
                  <a16:creationId xmlns:a16="http://schemas.microsoft.com/office/drawing/2014/main" id="{CFB55F6E-96AE-224F-81AC-D94D4F08AF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3126" y="22552"/>
              <a:ext cx="2317751" cy="634999"/>
            </a:xfrm>
            <a:custGeom>
              <a:avLst/>
              <a:gdLst>
                <a:gd name="T0" fmla="*/ 1460 w 1460"/>
                <a:gd name="T1" fmla="*/ 57 h 400"/>
                <a:gd name="T2" fmla="*/ 1460 w 1460"/>
                <a:gd name="T3" fmla="*/ 57 h 400"/>
                <a:gd name="T4" fmla="*/ 1458 w 1460"/>
                <a:gd name="T5" fmla="*/ 45 h 400"/>
                <a:gd name="T6" fmla="*/ 1454 w 1460"/>
                <a:gd name="T7" fmla="*/ 35 h 400"/>
                <a:gd name="T8" fmla="*/ 1449 w 1460"/>
                <a:gd name="T9" fmla="*/ 24 h 400"/>
                <a:gd name="T10" fmla="*/ 1443 w 1460"/>
                <a:gd name="T11" fmla="*/ 17 h 400"/>
                <a:gd name="T12" fmla="*/ 1434 w 1460"/>
                <a:gd name="T13" fmla="*/ 9 h 400"/>
                <a:gd name="T14" fmla="*/ 1424 w 1460"/>
                <a:gd name="T15" fmla="*/ 4 h 400"/>
                <a:gd name="T16" fmla="*/ 1413 w 1460"/>
                <a:gd name="T17" fmla="*/ 0 h 400"/>
                <a:gd name="T18" fmla="*/ 1402 w 1460"/>
                <a:gd name="T19" fmla="*/ 0 h 400"/>
                <a:gd name="T20" fmla="*/ 58 w 1460"/>
                <a:gd name="T21" fmla="*/ 0 h 400"/>
                <a:gd name="T22" fmla="*/ 58 w 1460"/>
                <a:gd name="T23" fmla="*/ 0 h 400"/>
                <a:gd name="T24" fmla="*/ 47 w 1460"/>
                <a:gd name="T25" fmla="*/ 0 h 400"/>
                <a:gd name="T26" fmla="*/ 35 w 1460"/>
                <a:gd name="T27" fmla="*/ 4 h 400"/>
                <a:gd name="T28" fmla="*/ 26 w 1460"/>
                <a:gd name="T29" fmla="*/ 9 h 400"/>
                <a:gd name="T30" fmla="*/ 17 w 1460"/>
                <a:gd name="T31" fmla="*/ 17 h 400"/>
                <a:gd name="T32" fmla="*/ 11 w 1460"/>
                <a:gd name="T33" fmla="*/ 24 h 400"/>
                <a:gd name="T34" fmla="*/ 4 w 1460"/>
                <a:gd name="T35" fmla="*/ 35 h 400"/>
                <a:gd name="T36" fmla="*/ 2 w 1460"/>
                <a:gd name="T37" fmla="*/ 45 h 400"/>
                <a:gd name="T38" fmla="*/ 0 w 1460"/>
                <a:gd name="T39" fmla="*/ 57 h 400"/>
                <a:gd name="T40" fmla="*/ 0 w 1460"/>
                <a:gd name="T41" fmla="*/ 400 h 400"/>
                <a:gd name="T42" fmla="*/ 1460 w 1460"/>
                <a:gd name="T43" fmla="*/ 400 h 400"/>
                <a:gd name="T44" fmla="*/ 1460 w 1460"/>
                <a:gd name="T45" fmla="*/ 5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60" h="400">
                  <a:moveTo>
                    <a:pt x="1460" y="57"/>
                  </a:moveTo>
                  <a:lnTo>
                    <a:pt x="1460" y="57"/>
                  </a:lnTo>
                  <a:lnTo>
                    <a:pt x="1458" y="45"/>
                  </a:lnTo>
                  <a:lnTo>
                    <a:pt x="1454" y="35"/>
                  </a:lnTo>
                  <a:lnTo>
                    <a:pt x="1449" y="24"/>
                  </a:lnTo>
                  <a:lnTo>
                    <a:pt x="1443" y="17"/>
                  </a:lnTo>
                  <a:lnTo>
                    <a:pt x="1434" y="9"/>
                  </a:lnTo>
                  <a:lnTo>
                    <a:pt x="1424" y="4"/>
                  </a:lnTo>
                  <a:lnTo>
                    <a:pt x="1413" y="0"/>
                  </a:lnTo>
                  <a:lnTo>
                    <a:pt x="1402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47" y="0"/>
                  </a:lnTo>
                  <a:lnTo>
                    <a:pt x="35" y="4"/>
                  </a:lnTo>
                  <a:lnTo>
                    <a:pt x="26" y="9"/>
                  </a:lnTo>
                  <a:lnTo>
                    <a:pt x="17" y="17"/>
                  </a:lnTo>
                  <a:lnTo>
                    <a:pt x="11" y="24"/>
                  </a:lnTo>
                  <a:lnTo>
                    <a:pt x="4" y="35"/>
                  </a:lnTo>
                  <a:lnTo>
                    <a:pt x="2" y="45"/>
                  </a:lnTo>
                  <a:lnTo>
                    <a:pt x="0" y="57"/>
                  </a:lnTo>
                  <a:lnTo>
                    <a:pt x="0" y="400"/>
                  </a:lnTo>
                  <a:lnTo>
                    <a:pt x="1460" y="400"/>
                  </a:lnTo>
                  <a:lnTo>
                    <a:pt x="1460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mc="http://schemas.openxmlformats.org/markup-compatibility/2006" xmlns:mv="urn:schemas-microsoft-com:mac:vml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atin typeface="+mn-lt"/>
              </a:endParaRPr>
            </a:p>
          </p:txBody>
        </p:sp>
        <p:sp>
          <p:nvSpPr>
            <p:cNvPr id="58" name="Полилиния 6">
              <a:extLst>
                <a:ext uri="{FF2B5EF4-FFF2-40B4-BE49-F238E27FC236}">
                  <a16:creationId xmlns:a16="http://schemas.microsoft.com/office/drawing/2014/main" id="{B690F8CB-3C73-AC4D-8E2B-AF4B84240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5225" y="5880100"/>
              <a:ext cx="4273550" cy="977900"/>
            </a:xfrm>
            <a:custGeom>
              <a:avLst/>
              <a:gdLst>
                <a:gd name="T0" fmla="*/ 2076 w 2692"/>
                <a:gd name="T1" fmla="*/ 4 h 616"/>
                <a:gd name="T2" fmla="*/ 616 w 2692"/>
                <a:gd name="T3" fmla="*/ 0 h 616"/>
                <a:gd name="T4" fmla="*/ 615 w 2692"/>
                <a:gd name="T5" fmla="*/ 32 h 616"/>
                <a:gd name="T6" fmla="*/ 609 w 2692"/>
                <a:gd name="T7" fmla="*/ 94 h 616"/>
                <a:gd name="T8" fmla="*/ 597 w 2692"/>
                <a:gd name="T9" fmla="*/ 154 h 616"/>
                <a:gd name="T10" fmla="*/ 579 w 2692"/>
                <a:gd name="T11" fmla="*/ 212 h 616"/>
                <a:gd name="T12" fmla="*/ 556 w 2692"/>
                <a:gd name="T13" fmla="*/ 267 h 616"/>
                <a:gd name="T14" fmla="*/ 526 w 2692"/>
                <a:gd name="T15" fmla="*/ 320 h 616"/>
                <a:gd name="T16" fmla="*/ 494 w 2692"/>
                <a:gd name="T17" fmla="*/ 369 h 616"/>
                <a:gd name="T18" fmla="*/ 456 w 2692"/>
                <a:gd name="T19" fmla="*/ 414 h 616"/>
                <a:gd name="T20" fmla="*/ 414 w 2692"/>
                <a:gd name="T21" fmla="*/ 456 h 616"/>
                <a:gd name="T22" fmla="*/ 368 w 2692"/>
                <a:gd name="T23" fmla="*/ 494 h 616"/>
                <a:gd name="T24" fmla="*/ 319 w 2692"/>
                <a:gd name="T25" fmla="*/ 527 h 616"/>
                <a:gd name="T26" fmla="*/ 266 w 2692"/>
                <a:gd name="T27" fmla="*/ 556 h 616"/>
                <a:gd name="T28" fmla="*/ 211 w 2692"/>
                <a:gd name="T29" fmla="*/ 579 h 616"/>
                <a:gd name="T30" fmla="*/ 153 w 2692"/>
                <a:gd name="T31" fmla="*/ 597 h 616"/>
                <a:gd name="T32" fmla="*/ 94 w 2692"/>
                <a:gd name="T33" fmla="*/ 610 h 616"/>
                <a:gd name="T34" fmla="*/ 31 w 2692"/>
                <a:gd name="T35" fmla="*/ 616 h 616"/>
                <a:gd name="T36" fmla="*/ 2692 w 2692"/>
                <a:gd name="T37" fmla="*/ 616 h 616"/>
                <a:gd name="T38" fmla="*/ 2660 w 2692"/>
                <a:gd name="T39" fmla="*/ 616 h 616"/>
                <a:gd name="T40" fmla="*/ 2598 w 2692"/>
                <a:gd name="T41" fmla="*/ 610 h 616"/>
                <a:gd name="T42" fmla="*/ 2538 w 2692"/>
                <a:gd name="T43" fmla="*/ 597 h 616"/>
                <a:gd name="T44" fmla="*/ 2480 w 2692"/>
                <a:gd name="T45" fmla="*/ 579 h 616"/>
                <a:gd name="T46" fmla="*/ 2424 w 2692"/>
                <a:gd name="T47" fmla="*/ 556 h 616"/>
                <a:gd name="T48" fmla="*/ 2372 w 2692"/>
                <a:gd name="T49" fmla="*/ 527 h 616"/>
                <a:gd name="T50" fmla="*/ 2323 w 2692"/>
                <a:gd name="T51" fmla="*/ 494 h 616"/>
                <a:gd name="T52" fmla="*/ 2278 w 2692"/>
                <a:gd name="T53" fmla="*/ 456 h 616"/>
                <a:gd name="T54" fmla="*/ 2235 w 2692"/>
                <a:gd name="T55" fmla="*/ 414 h 616"/>
                <a:gd name="T56" fmla="*/ 2198 w 2692"/>
                <a:gd name="T57" fmla="*/ 369 h 616"/>
                <a:gd name="T58" fmla="*/ 2164 w 2692"/>
                <a:gd name="T59" fmla="*/ 320 h 616"/>
                <a:gd name="T60" fmla="*/ 2136 w 2692"/>
                <a:gd name="T61" fmla="*/ 267 h 616"/>
                <a:gd name="T62" fmla="*/ 2113 w 2692"/>
                <a:gd name="T63" fmla="*/ 212 h 616"/>
                <a:gd name="T64" fmla="*/ 2095 w 2692"/>
                <a:gd name="T65" fmla="*/ 154 h 616"/>
                <a:gd name="T66" fmla="*/ 2082 w 2692"/>
                <a:gd name="T67" fmla="*/ 94 h 616"/>
                <a:gd name="T68" fmla="*/ 2076 w 2692"/>
                <a:gd name="T69" fmla="*/ 32 h 616"/>
                <a:gd name="T70" fmla="*/ 2076 w 2692"/>
                <a:gd name="T71" fmla="*/ 0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92" h="616">
                  <a:moveTo>
                    <a:pt x="2076" y="0"/>
                  </a:moveTo>
                  <a:lnTo>
                    <a:pt x="2076" y="4"/>
                  </a:lnTo>
                  <a:lnTo>
                    <a:pt x="616" y="4"/>
                  </a:lnTo>
                  <a:lnTo>
                    <a:pt x="616" y="0"/>
                  </a:lnTo>
                  <a:lnTo>
                    <a:pt x="616" y="0"/>
                  </a:lnTo>
                  <a:lnTo>
                    <a:pt x="615" y="32"/>
                  </a:lnTo>
                  <a:lnTo>
                    <a:pt x="613" y="63"/>
                  </a:lnTo>
                  <a:lnTo>
                    <a:pt x="609" y="94"/>
                  </a:lnTo>
                  <a:lnTo>
                    <a:pt x="604" y="125"/>
                  </a:lnTo>
                  <a:lnTo>
                    <a:pt x="597" y="154"/>
                  </a:lnTo>
                  <a:lnTo>
                    <a:pt x="588" y="184"/>
                  </a:lnTo>
                  <a:lnTo>
                    <a:pt x="579" y="212"/>
                  </a:lnTo>
                  <a:lnTo>
                    <a:pt x="567" y="240"/>
                  </a:lnTo>
                  <a:lnTo>
                    <a:pt x="556" y="267"/>
                  </a:lnTo>
                  <a:lnTo>
                    <a:pt x="542" y="294"/>
                  </a:lnTo>
                  <a:lnTo>
                    <a:pt x="526" y="320"/>
                  </a:lnTo>
                  <a:lnTo>
                    <a:pt x="511" y="345"/>
                  </a:lnTo>
                  <a:lnTo>
                    <a:pt x="494" y="369"/>
                  </a:lnTo>
                  <a:lnTo>
                    <a:pt x="475" y="392"/>
                  </a:lnTo>
                  <a:lnTo>
                    <a:pt x="456" y="414"/>
                  </a:lnTo>
                  <a:lnTo>
                    <a:pt x="435" y="436"/>
                  </a:lnTo>
                  <a:lnTo>
                    <a:pt x="414" y="456"/>
                  </a:lnTo>
                  <a:lnTo>
                    <a:pt x="391" y="476"/>
                  </a:lnTo>
                  <a:lnTo>
                    <a:pt x="368" y="494"/>
                  </a:lnTo>
                  <a:lnTo>
                    <a:pt x="345" y="512"/>
                  </a:lnTo>
                  <a:lnTo>
                    <a:pt x="319" y="527"/>
                  </a:lnTo>
                  <a:lnTo>
                    <a:pt x="293" y="543"/>
                  </a:lnTo>
                  <a:lnTo>
                    <a:pt x="266" y="556"/>
                  </a:lnTo>
                  <a:lnTo>
                    <a:pt x="239" y="568"/>
                  </a:lnTo>
                  <a:lnTo>
                    <a:pt x="211" y="579"/>
                  </a:lnTo>
                  <a:lnTo>
                    <a:pt x="183" y="589"/>
                  </a:lnTo>
                  <a:lnTo>
                    <a:pt x="153" y="597"/>
                  </a:lnTo>
                  <a:lnTo>
                    <a:pt x="124" y="604"/>
                  </a:lnTo>
                  <a:lnTo>
                    <a:pt x="94" y="610"/>
                  </a:lnTo>
                  <a:lnTo>
                    <a:pt x="63" y="613"/>
                  </a:lnTo>
                  <a:lnTo>
                    <a:pt x="31" y="616"/>
                  </a:lnTo>
                  <a:lnTo>
                    <a:pt x="0" y="616"/>
                  </a:lnTo>
                  <a:lnTo>
                    <a:pt x="2692" y="616"/>
                  </a:lnTo>
                  <a:lnTo>
                    <a:pt x="2692" y="616"/>
                  </a:lnTo>
                  <a:lnTo>
                    <a:pt x="2660" y="616"/>
                  </a:lnTo>
                  <a:lnTo>
                    <a:pt x="2629" y="613"/>
                  </a:lnTo>
                  <a:lnTo>
                    <a:pt x="2598" y="610"/>
                  </a:lnTo>
                  <a:lnTo>
                    <a:pt x="2567" y="604"/>
                  </a:lnTo>
                  <a:lnTo>
                    <a:pt x="2538" y="597"/>
                  </a:lnTo>
                  <a:lnTo>
                    <a:pt x="2508" y="589"/>
                  </a:lnTo>
                  <a:lnTo>
                    <a:pt x="2480" y="579"/>
                  </a:lnTo>
                  <a:lnTo>
                    <a:pt x="2451" y="568"/>
                  </a:lnTo>
                  <a:lnTo>
                    <a:pt x="2424" y="556"/>
                  </a:lnTo>
                  <a:lnTo>
                    <a:pt x="2399" y="543"/>
                  </a:lnTo>
                  <a:lnTo>
                    <a:pt x="2372" y="527"/>
                  </a:lnTo>
                  <a:lnTo>
                    <a:pt x="2347" y="512"/>
                  </a:lnTo>
                  <a:lnTo>
                    <a:pt x="2323" y="494"/>
                  </a:lnTo>
                  <a:lnTo>
                    <a:pt x="2300" y="476"/>
                  </a:lnTo>
                  <a:lnTo>
                    <a:pt x="2278" y="456"/>
                  </a:lnTo>
                  <a:lnTo>
                    <a:pt x="2256" y="436"/>
                  </a:lnTo>
                  <a:lnTo>
                    <a:pt x="2235" y="414"/>
                  </a:lnTo>
                  <a:lnTo>
                    <a:pt x="2216" y="392"/>
                  </a:lnTo>
                  <a:lnTo>
                    <a:pt x="2198" y="369"/>
                  </a:lnTo>
                  <a:lnTo>
                    <a:pt x="2181" y="345"/>
                  </a:lnTo>
                  <a:lnTo>
                    <a:pt x="2164" y="320"/>
                  </a:lnTo>
                  <a:lnTo>
                    <a:pt x="2150" y="294"/>
                  </a:lnTo>
                  <a:lnTo>
                    <a:pt x="2136" y="267"/>
                  </a:lnTo>
                  <a:lnTo>
                    <a:pt x="2123" y="240"/>
                  </a:lnTo>
                  <a:lnTo>
                    <a:pt x="2113" y="212"/>
                  </a:lnTo>
                  <a:lnTo>
                    <a:pt x="2103" y="184"/>
                  </a:lnTo>
                  <a:lnTo>
                    <a:pt x="2095" y="154"/>
                  </a:lnTo>
                  <a:lnTo>
                    <a:pt x="2088" y="125"/>
                  </a:lnTo>
                  <a:lnTo>
                    <a:pt x="2082" y="94"/>
                  </a:lnTo>
                  <a:lnTo>
                    <a:pt x="2078" y="63"/>
                  </a:lnTo>
                  <a:lnTo>
                    <a:pt x="2076" y="32"/>
                  </a:lnTo>
                  <a:lnTo>
                    <a:pt x="2076" y="0"/>
                  </a:lnTo>
                  <a:lnTo>
                    <a:pt x="20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mc="http://schemas.openxmlformats.org/markup-compatibility/2006" xmlns:mv="urn:schemas-microsoft-com:mac:vml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atin typeface="+mn-lt"/>
              </a:endParaRPr>
            </a:p>
          </p:txBody>
        </p:sp>
        <p:sp>
          <p:nvSpPr>
            <p:cNvPr id="59" name="Прямоугольник 7">
              <a:extLst>
                <a:ext uri="{FF2B5EF4-FFF2-40B4-BE49-F238E27FC236}">
                  <a16:creationId xmlns:a16="http://schemas.microsoft.com/office/drawing/2014/main" id="{4C3A2CA9-C71F-AD43-9756-904374EFC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3126" y="646276"/>
              <a:ext cx="2317751" cy="525145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xmlns:mc="http://schemas.openxmlformats.org/markup-compatibility/2006" xmlns:mv="urn:schemas-microsoft-com:mac:vml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atin typeface="+mn-lt"/>
              </a:endParaRPr>
            </a:p>
          </p:txBody>
        </p:sp>
      </p:grpSp>
      <p:sp>
        <p:nvSpPr>
          <p:cNvPr id="60" name="Овал 59">
            <a:extLst>
              <a:ext uri="{FF2B5EF4-FFF2-40B4-BE49-F238E27FC236}">
                <a16:creationId xmlns:a16="http://schemas.microsoft.com/office/drawing/2014/main" id="{5487250A-E54A-2C43-AD9C-AD66A266D97E}"/>
              </a:ext>
            </a:extLst>
          </p:cNvPr>
          <p:cNvSpPr/>
          <p:nvPr userDrawn="1"/>
        </p:nvSpPr>
        <p:spPr bwMode="auto">
          <a:xfrm>
            <a:off x="4567976" y="4163924"/>
            <a:ext cx="1398677" cy="1398677"/>
          </a:xfrm>
          <a:prstGeom prst="ellipse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latin typeface="+mn-lt"/>
            </a:endParaRPr>
          </a:p>
        </p:txBody>
      </p:sp>
      <p:sp>
        <p:nvSpPr>
          <p:cNvPr id="61" name="Овал 60">
            <a:extLst>
              <a:ext uri="{FF2B5EF4-FFF2-40B4-BE49-F238E27FC236}">
                <a16:creationId xmlns:a16="http://schemas.microsoft.com/office/drawing/2014/main" id="{817ACE2F-6065-9749-80C4-B354D9808D0C}"/>
              </a:ext>
            </a:extLst>
          </p:cNvPr>
          <p:cNvSpPr/>
          <p:nvPr userDrawn="1"/>
        </p:nvSpPr>
        <p:spPr bwMode="auto">
          <a:xfrm>
            <a:off x="5041368" y="2598395"/>
            <a:ext cx="1398677" cy="1398677"/>
          </a:xfrm>
          <a:prstGeom prst="ellipse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sz="2000" dirty="0">
              <a:latin typeface="+mn-lt"/>
            </a:endParaRPr>
          </a:p>
        </p:txBody>
      </p:sp>
      <p:sp>
        <p:nvSpPr>
          <p:cNvPr id="62" name="Овал 61">
            <a:extLst>
              <a:ext uri="{FF2B5EF4-FFF2-40B4-BE49-F238E27FC236}">
                <a16:creationId xmlns:a16="http://schemas.microsoft.com/office/drawing/2014/main" id="{4A4FCCCF-FDB1-1A42-852B-BC84435F4D69}"/>
              </a:ext>
            </a:extLst>
          </p:cNvPr>
          <p:cNvSpPr/>
          <p:nvPr userDrawn="1"/>
        </p:nvSpPr>
        <p:spPr bwMode="auto">
          <a:xfrm>
            <a:off x="8665212" y="2789124"/>
            <a:ext cx="1398677" cy="1398677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sz="2000" dirty="0">
              <a:latin typeface="+mn-lt"/>
            </a:endParaRPr>
          </a:p>
        </p:txBody>
      </p:sp>
      <p:sp>
        <p:nvSpPr>
          <p:cNvPr id="63" name="Овал 62">
            <a:extLst>
              <a:ext uri="{FF2B5EF4-FFF2-40B4-BE49-F238E27FC236}">
                <a16:creationId xmlns:a16="http://schemas.microsoft.com/office/drawing/2014/main" id="{29CAB780-98D6-FE4E-AAE2-F4E31D2DBC56}"/>
              </a:ext>
            </a:extLst>
          </p:cNvPr>
          <p:cNvSpPr/>
          <p:nvPr userDrawn="1"/>
        </p:nvSpPr>
        <p:spPr bwMode="auto">
          <a:xfrm>
            <a:off x="9036699" y="4314954"/>
            <a:ext cx="1398677" cy="1398677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sz="2000" dirty="0">
              <a:latin typeface="+mn-lt"/>
            </a:endParaRPr>
          </a:p>
        </p:txBody>
      </p:sp>
      <p:sp>
        <p:nvSpPr>
          <p:cNvPr id="64" name="Овал 63">
            <a:extLst>
              <a:ext uri="{FF2B5EF4-FFF2-40B4-BE49-F238E27FC236}">
                <a16:creationId xmlns:a16="http://schemas.microsoft.com/office/drawing/2014/main" id="{819CDF1E-1C86-FA4B-ABCE-DA00BA7A2A86}"/>
              </a:ext>
            </a:extLst>
          </p:cNvPr>
          <p:cNvSpPr/>
          <p:nvPr userDrawn="1"/>
        </p:nvSpPr>
        <p:spPr bwMode="auto">
          <a:xfrm>
            <a:off x="5915560" y="1263295"/>
            <a:ext cx="1398677" cy="1398677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sz="2000" dirty="0">
              <a:latin typeface="+mn-lt"/>
            </a:endParaRPr>
          </a:p>
        </p:txBody>
      </p:sp>
      <p:sp>
        <p:nvSpPr>
          <p:cNvPr id="65" name="Овал 64">
            <a:extLst>
              <a:ext uri="{FF2B5EF4-FFF2-40B4-BE49-F238E27FC236}">
                <a16:creationId xmlns:a16="http://schemas.microsoft.com/office/drawing/2014/main" id="{0F362301-81AC-1749-8A81-29BA42D903AA}"/>
              </a:ext>
            </a:extLst>
          </p:cNvPr>
          <p:cNvSpPr/>
          <p:nvPr userDrawn="1"/>
        </p:nvSpPr>
        <p:spPr bwMode="auto">
          <a:xfrm>
            <a:off x="7844576" y="1524001"/>
            <a:ext cx="1398677" cy="1398677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sz="2000" dirty="0">
              <a:latin typeface="+mn-lt"/>
            </a:endParaRPr>
          </a:p>
        </p:txBody>
      </p:sp>
      <p:sp>
        <p:nvSpPr>
          <p:cNvPr id="66" name="Овал 65">
            <a:extLst>
              <a:ext uri="{FF2B5EF4-FFF2-40B4-BE49-F238E27FC236}">
                <a16:creationId xmlns:a16="http://schemas.microsoft.com/office/drawing/2014/main" id="{CC61450C-EA2E-6B4F-844E-B306BBD10FF7}"/>
              </a:ext>
            </a:extLst>
          </p:cNvPr>
          <p:cNvSpPr/>
          <p:nvPr userDrawn="1"/>
        </p:nvSpPr>
        <p:spPr bwMode="auto">
          <a:xfrm>
            <a:off x="7006376" y="279401"/>
            <a:ext cx="1398677" cy="1398677"/>
          </a:xfrm>
          <a:prstGeom prst="ellipse">
            <a:avLst/>
          </a:prstGeom>
          <a:solidFill>
            <a:srgbClr val="C9E34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sz="2000" dirty="0">
              <a:latin typeface="+mn-lt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61ADC0EC-6490-1840-A8F8-59B4145953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63533" y="4842301"/>
            <a:ext cx="1456267" cy="307777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400" dirty="0" smtClean="0">
                <a:latin typeface="+mn-lt"/>
              </a:defRPr>
            </a:lvl1pPr>
          </a:lstStyle>
          <a:p>
            <a:pPr marL="0" lvl="0" algn="ctr" rtl="0"/>
            <a:r>
              <a:rPr lang="ru-RU" smtClean="0"/>
              <a:t>Образец текста</a:t>
            </a:r>
          </a:p>
        </p:txBody>
      </p:sp>
      <p:sp>
        <p:nvSpPr>
          <p:cNvPr id="23" name="Текст 16">
            <a:extLst>
              <a:ext uri="{FF2B5EF4-FFF2-40B4-BE49-F238E27FC236}">
                <a16:creationId xmlns:a16="http://schemas.microsoft.com/office/drawing/2014/main" id="{FCC847DA-25EA-4F4B-9A7E-F7D8C0F229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20733" y="3314076"/>
            <a:ext cx="1456267" cy="307777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400" dirty="0" smtClean="0">
                <a:latin typeface="+mn-lt"/>
              </a:defRPr>
            </a:lvl1pPr>
          </a:lstStyle>
          <a:p>
            <a:pPr marL="0" lvl="0" algn="ctr" rtl="0"/>
            <a:r>
              <a:rPr lang="ru-RU" smtClean="0"/>
              <a:t>Образец текста</a:t>
            </a:r>
          </a:p>
        </p:txBody>
      </p:sp>
      <p:sp>
        <p:nvSpPr>
          <p:cNvPr id="25" name="Текст 16">
            <a:extLst>
              <a:ext uri="{FF2B5EF4-FFF2-40B4-BE49-F238E27FC236}">
                <a16:creationId xmlns:a16="http://schemas.microsoft.com/office/drawing/2014/main" id="{2509A5AD-1983-DF46-B2BC-24351BB75A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858933" y="2029336"/>
            <a:ext cx="1456267" cy="307777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400" dirty="0" smtClean="0">
                <a:latin typeface="+mn-lt"/>
              </a:defRPr>
            </a:lvl1pPr>
          </a:lstStyle>
          <a:p>
            <a:pPr marL="0" lvl="0" algn="ctr" rtl="0"/>
            <a:r>
              <a:rPr lang="ru-RU" smtClean="0"/>
              <a:t>Образец текста</a:t>
            </a:r>
          </a:p>
        </p:txBody>
      </p:sp>
      <p:sp>
        <p:nvSpPr>
          <p:cNvPr id="27" name="Текст 16">
            <a:extLst>
              <a:ext uri="{FF2B5EF4-FFF2-40B4-BE49-F238E27FC236}">
                <a16:creationId xmlns:a16="http://schemas.microsoft.com/office/drawing/2014/main" id="{B99E3DC2-D51A-3A46-AF04-BCA8C8816B9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34200" y="945921"/>
            <a:ext cx="1456267" cy="307777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400" dirty="0" smtClean="0">
                <a:latin typeface="+mn-lt"/>
              </a:defRPr>
            </a:lvl1pPr>
          </a:lstStyle>
          <a:p>
            <a:pPr marL="0" lvl="0" algn="ctr" rtl="0"/>
            <a:r>
              <a:rPr lang="ru-RU" smtClean="0"/>
              <a:t>Образец текста</a:t>
            </a:r>
          </a:p>
        </p:txBody>
      </p:sp>
      <p:sp>
        <p:nvSpPr>
          <p:cNvPr id="29" name="Текст 16">
            <a:extLst>
              <a:ext uri="{FF2B5EF4-FFF2-40B4-BE49-F238E27FC236}">
                <a16:creationId xmlns:a16="http://schemas.microsoft.com/office/drawing/2014/main" id="{DEB6100F-A88E-4044-AABA-AADE6C51103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840133" y="2251501"/>
            <a:ext cx="1456267" cy="307777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400" dirty="0" smtClean="0">
                <a:latin typeface="+mn-lt"/>
              </a:defRPr>
            </a:lvl1pPr>
          </a:lstStyle>
          <a:p>
            <a:pPr marL="0" lvl="0" algn="ctr" rtl="0"/>
            <a:r>
              <a:rPr lang="ru-RU" smtClean="0"/>
              <a:t>Образец текста</a:t>
            </a:r>
          </a:p>
        </p:txBody>
      </p:sp>
      <p:sp>
        <p:nvSpPr>
          <p:cNvPr id="31" name="Текст 16">
            <a:extLst>
              <a:ext uri="{FF2B5EF4-FFF2-40B4-BE49-F238E27FC236}">
                <a16:creationId xmlns:a16="http://schemas.microsoft.com/office/drawing/2014/main" id="{5DC2E5E4-0F5B-4C40-9A9C-EA67D97C2DC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610600" y="3546901"/>
            <a:ext cx="1456267" cy="307777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400" dirty="0" smtClean="0">
                <a:latin typeface="+mn-lt"/>
              </a:defRPr>
            </a:lvl1pPr>
          </a:lstStyle>
          <a:p>
            <a:pPr marL="0" lvl="0" algn="ctr" rtl="0"/>
            <a:r>
              <a:rPr lang="ru-RU" smtClean="0"/>
              <a:t>Образец текста</a:t>
            </a:r>
          </a:p>
        </p:txBody>
      </p:sp>
      <p:sp>
        <p:nvSpPr>
          <p:cNvPr id="33" name="Текст 16">
            <a:extLst>
              <a:ext uri="{FF2B5EF4-FFF2-40B4-BE49-F238E27FC236}">
                <a16:creationId xmlns:a16="http://schemas.microsoft.com/office/drawing/2014/main" id="{B0D479E3-D54D-E347-92A4-6121706B50F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983133" y="4994701"/>
            <a:ext cx="1456267" cy="307777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400" dirty="0" smtClean="0">
                <a:latin typeface="+mn-lt"/>
              </a:defRPr>
            </a:lvl1pPr>
          </a:lstStyle>
          <a:p>
            <a:pPr marL="0" lvl="0" algn="ctr" rtl="0"/>
            <a:r>
              <a:rPr lang="ru-RU" smtClean="0"/>
              <a:t>Образец текста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id="{093FF101-5280-E843-B4C6-7CDFE363CD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46600" y="5130800"/>
            <a:ext cx="1456267" cy="279400"/>
          </a:xfrm>
          <a:noFill/>
          <a:ln w="9525">
            <a:noFill/>
            <a:miter lim="800000"/>
            <a:headEnd/>
            <a:tailEnd/>
          </a:ln>
        </p:spPr>
        <p:txBody>
          <a:bodyPr lIns="45720" tIns="18288" rIns="27432" bIns="18288" rtlCol="0"/>
          <a:lstStyle>
            <a:lvl1pPr marL="0" indent="0">
              <a:buNone/>
              <a:defRPr lang="en-US" sz="1100" dirty="0" smtClean="0">
                <a:latin typeface="+mn-lt"/>
              </a:defRPr>
            </a:lvl1pPr>
          </a:lstStyle>
          <a:p>
            <a:pPr marL="0" lvl="0" algn="ctr" rtl="0">
              <a:lnSpc>
                <a:spcPct val="85000"/>
              </a:lnSpc>
              <a:spcBef>
                <a:spcPts val="200"/>
              </a:spcBef>
            </a:pPr>
            <a:r>
              <a:rPr lang="ru-RU" smtClean="0"/>
              <a:t>Образец текста</a:t>
            </a:r>
          </a:p>
        </p:txBody>
      </p:sp>
      <p:sp>
        <p:nvSpPr>
          <p:cNvPr id="24" name="Текст 18">
            <a:extLst>
              <a:ext uri="{FF2B5EF4-FFF2-40B4-BE49-F238E27FC236}">
                <a16:creationId xmlns:a16="http://schemas.microsoft.com/office/drawing/2014/main" id="{CACF73E7-5838-894B-8D43-F597EA13DAD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20733" y="3581400"/>
            <a:ext cx="1456267" cy="279400"/>
          </a:xfrm>
          <a:noFill/>
          <a:ln w="9525">
            <a:noFill/>
            <a:miter lim="800000"/>
            <a:headEnd/>
            <a:tailEnd/>
          </a:ln>
        </p:spPr>
        <p:txBody>
          <a:bodyPr lIns="45720" tIns="18288" rIns="27432" bIns="18288" rtlCol="0"/>
          <a:lstStyle>
            <a:lvl1pPr marL="0" indent="0">
              <a:buNone/>
              <a:defRPr lang="en-US" sz="1100" dirty="0" smtClean="0">
                <a:latin typeface="+mn-lt"/>
              </a:defRPr>
            </a:lvl1pPr>
          </a:lstStyle>
          <a:p>
            <a:pPr marL="0" lvl="0" algn="ctr" rtl="0">
              <a:lnSpc>
                <a:spcPct val="85000"/>
              </a:lnSpc>
              <a:spcBef>
                <a:spcPts val="200"/>
              </a:spcBef>
            </a:pPr>
            <a:r>
              <a:rPr lang="ru-RU" smtClean="0"/>
              <a:t>Образец текста</a:t>
            </a:r>
          </a:p>
        </p:txBody>
      </p:sp>
      <p:sp>
        <p:nvSpPr>
          <p:cNvPr id="26" name="Текст 18">
            <a:extLst>
              <a:ext uri="{FF2B5EF4-FFF2-40B4-BE49-F238E27FC236}">
                <a16:creationId xmlns:a16="http://schemas.microsoft.com/office/drawing/2014/main" id="{85B764EF-3461-D744-8CB5-3827CFFACA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858933" y="2286000"/>
            <a:ext cx="1456267" cy="279400"/>
          </a:xfrm>
          <a:noFill/>
          <a:ln w="9525">
            <a:noFill/>
            <a:miter lim="800000"/>
            <a:headEnd/>
            <a:tailEnd/>
          </a:ln>
        </p:spPr>
        <p:txBody>
          <a:bodyPr lIns="45720" tIns="18288" rIns="27432" bIns="18288" rtlCol="0"/>
          <a:lstStyle>
            <a:lvl1pPr marL="0" indent="0">
              <a:buNone/>
              <a:defRPr lang="en-US" sz="1100" dirty="0" smtClean="0">
                <a:latin typeface="+mn-lt"/>
              </a:defRPr>
            </a:lvl1pPr>
          </a:lstStyle>
          <a:p>
            <a:pPr marL="0" lvl="0" algn="ctr" rtl="0">
              <a:lnSpc>
                <a:spcPct val="85000"/>
              </a:lnSpc>
              <a:spcBef>
                <a:spcPts val="200"/>
              </a:spcBef>
            </a:pPr>
            <a:r>
              <a:rPr lang="ru-RU" smtClean="0"/>
              <a:t>Образец текста</a:t>
            </a:r>
          </a:p>
        </p:txBody>
      </p:sp>
      <p:sp>
        <p:nvSpPr>
          <p:cNvPr id="28" name="Текст 18">
            <a:extLst>
              <a:ext uri="{FF2B5EF4-FFF2-40B4-BE49-F238E27FC236}">
                <a16:creationId xmlns:a16="http://schemas.microsoft.com/office/drawing/2014/main" id="{5AC1DB57-31F8-2642-8478-66B1F260B71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934200" y="1219200"/>
            <a:ext cx="1456267" cy="279400"/>
          </a:xfrm>
          <a:noFill/>
          <a:ln w="9525">
            <a:noFill/>
            <a:miter lim="800000"/>
            <a:headEnd/>
            <a:tailEnd/>
          </a:ln>
        </p:spPr>
        <p:txBody>
          <a:bodyPr lIns="45720" tIns="18288" rIns="27432" bIns="18288" rtlCol="0"/>
          <a:lstStyle>
            <a:lvl1pPr marL="0" indent="0">
              <a:buNone/>
              <a:defRPr lang="en-US" sz="1100" dirty="0" smtClean="0">
                <a:latin typeface="+mn-lt"/>
              </a:defRPr>
            </a:lvl1pPr>
          </a:lstStyle>
          <a:p>
            <a:pPr marL="0" lvl="0" algn="ctr" rtl="0">
              <a:lnSpc>
                <a:spcPct val="85000"/>
              </a:lnSpc>
              <a:spcBef>
                <a:spcPts val="200"/>
              </a:spcBef>
            </a:pPr>
            <a:r>
              <a:rPr lang="ru-RU" smtClean="0"/>
              <a:t>Образец текста</a:t>
            </a:r>
          </a:p>
        </p:txBody>
      </p:sp>
      <p:sp>
        <p:nvSpPr>
          <p:cNvPr id="30" name="Текст 18">
            <a:extLst>
              <a:ext uri="{FF2B5EF4-FFF2-40B4-BE49-F238E27FC236}">
                <a16:creationId xmlns:a16="http://schemas.microsoft.com/office/drawing/2014/main" id="{94AB423B-0440-F94D-BC6D-C0DE9B6040F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848600" y="2540000"/>
            <a:ext cx="1456267" cy="279400"/>
          </a:xfrm>
          <a:noFill/>
          <a:ln w="9525">
            <a:noFill/>
            <a:miter lim="800000"/>
            <a:headEnd/>
            <a:tailEnd/>
          </a:ln>
        </p:spPr>
        <p:txBody>
          <a:bodyPr lIns="45720" tIns="18288" rIns="27432" bIns="18288" rtlCol="0"/>
          <a:lstStyle>
            <a:lvl1pPr marL="0" indent="0">
              <a:buNone/>
              <a:defRPr lang="en-US" sz="1100" dirty="0" smtClean="0">
                <a:latin typeface="+mn-lt"/>
              </a:defRPr>
            </a:lvl1pPr>
          </a:lstStyle>
          <a:p>
            <a:pPr marL="0" lvl="0" algn="ctr" rtl="0">
              <a:lnSpc>
                <a:spcPct val="85000"/>
              </a:lnSpc>
              <a:spcBef>
                <a:spcPts val="200"/>
              </a:spcBef>
            </a:pPr>
            <a:r>
              <a:rPr lang="ru-RU" smtClean="0"/>
              <a:t>Образец текста</a:t>
            </a:r>
          </a:p>
        </p:txBody>
      </p:sp>
      <p:sp>
        <p:nvSpPr>
          <p:cNvPr id="32" name="Текст 18">
            <a:extLst>
              <a:ext uri="{FF2B5EF4-FFF2-40B4-BE49-F238E27FC236}">
                <a16:creationId xmlns:a16="http://schemas.microsoft.com/office/drawing/2014/main" id="{21825D6A-077B-C543-9FD9-0BF4439E542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610600" y="3835400"/>
            <a:ext cx="1456267" cy="279400"/>
          </a:xfrm>
          <a:noFill/>
          <a:ln w="9525">
            <a:noFill/>
            <a:miter lim="800000"/>
            <a:headEnd/>
            <a:tailEnd/>
          </a:ln>
        </p:spPr>
        <p:txBody>
          <a:bodyPr lIns="45720" tIns="18288" rIns="27432" bIns="18288" rtlCol="0"/>
          <a:lstStyle>
            <a:lvl1pPr marL="0" indent="0">
              <a:buNone/>
              <a:defRPr lang="en-US" sz="1100" dirty="0" smtClean="0">
                <a:latin typeface="+mn-lt"/>
              </a:defRPr>
            </a:lvl1pPr>
          </a:lstStyle>
          <a:p>
            <a:pPr marL="0" lvl="0" algn="ctr" rtl="0">
              <a:lnSpc>
                <a:spcPct val="85000"/>
              </a:lnSpc>
              <a:spcBef>
                <a:spcPts val="200"/>
              </a:spcBef>
            </a:pPr>
            <a:r>
              <a:rPr lang="ru-RU" smtClean="0"/>
              <a:t>Образец текста</a:t>
            </a:r>
          </a:p>
        </p:txBody>
      </p:sp>
      <p:sp>
        <p:nvSpPr>
          <p:cNvPr id="34" name="Текст 18">
            <a:extLst>
              <a:ext uri="{FF2B5EF4-FFF2-40B4-BE49-F238E27FC236}">
                <a16:creationId xmlns:a16="http://schemas.microsoft.com/office/drawing/2014/main" id="{AD95572F-76E9-EE44-8208-F41859309E4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991600" y="5334000"/>
            <a:ext cx="1456267" cy="279400"/>
          </a:xfrm>
          <a:noFill/>
          <a:ln w="9525">
            <a:noFill/>
            <a:miter lim="800000"/>
            <a:headEnd/>
            <a:tailEnd/>
          </a:ln>
        </p:spPr>
        <p:txBody>
          <a:bodyPr lIns="45720" tIns="18288" rIns="27432" bIns="18288" rtlCol="0"/>
          <a:lstStyle>
            <a:lvl1pPr marL="0" indent="0">
              <a:buNone/>
              <a:defRPr lang="en-US" sz="1100" dirty="0" smtClean="0">
                <a:latin typeface="+mn-lt"/>
              </a:defRPr>
            </a:lvl1pPr>
          </a:lstStyle>
          <a:p>
            <a:pPr marL="0" lvl="0" algn="ctr" rtl="0">
              <a:lnSpc>
                <a:spcPct val="85000"/>
              </a:lnSpc>
              <a:spcBef>
                <a:spcPts val="200"/>
              </a:spcBef>
            </a:pPr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8886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2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1" y="1"/>
            <a:ext cx="2842684" cy="6858001"/>
            <a:chOff x="0" y="0"/>
            <a:chExt cx="2132013" cy="6858001"/>
          </a:xfrm>
        </p:grpSpPr>
        <p:sp>
          <p:nvSpPr>
            <p:cNvPr id="15" name="Полилиния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6" name="Полилиния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" name="Полилиния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8" name="Полилиния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" name="Полилиния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0" name="Полилиния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9512" y="457201"/>
            <a:ext cx="10272889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09512" y="2667001"/>
            <a:ext cx="10272888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811573" y="6116071"/>
            <a:ext cx="1143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9330" y="6116071"/>
            <a:ext cx="7086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031090" y="6116071"/>
            <a:ext cx="551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CAC81368-A1D1-4130-A7AA-C81582F3A5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228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7728" y="46831"/>
            <a:ext cx="4950381" cy="1574527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9783380" y="4652896"/>
            <a:ext cx="2217276" cy="18173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ОБСЛУГОВУЮЧИЙ </a:t>
            </a:r>
          </a:p>
          <a:p>
            <a:pPr algn="ctr"/>
            <a:r>
              <a:rPr lang="uk-UA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785082" y="2708920"/>
            <a:ext cx="2071558" cy="1565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 ЗАВІДУВАЧА З </a:t>
            </a:r>
            <a:r>
              <a:rPr lang="uk-UA" sz="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ГОСПОДАРСТВАСухоставець</a:t>
            </a:r>
            <a:r>
              <a:rPr lang="uk-UA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Тетяна Василівна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908844" y="1028334"/>
            <a:ext cx="1713600" cy="156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ЗАКЛАДУ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23012" y="4904224"/>
            <a:ext cx="1713600" cy="156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Педагогічні працівники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96754" y="2955327"/>
            <a:ext cx="2040238" cy="156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Вихователь 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Борисова Марина Володимирівна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23392" y="1004971"/>
            <a:ext cx="1713220" cy="15674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збори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18247" y="1548934"/>
            <a:ext cx="2376264" cy="951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БАТЬКІВСЬКА ГРОМАДСКІСТЬ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72905" y="2787255"/>
            <a:ext cx="2376264" cy="951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 РАДА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71864" y="4057811"/>
            <a:ext cx="2376264" cy="951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 </a:t>
            </a:r>
          </a:p>
          <a:p>
            <a:pPr algn="ctr"/>
            <a:r>
              <a:rPr lang="uk-UA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Азанієва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Світлана Олексіївна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71864" y="5743361"/>
            <a:ext cx="2376264" cy="951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МЕДИЧНА СЕСТРА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 flipH="1">
            <a:off x="5946740" y="2494095"/>
            <a:ext cx="45719" cy="293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5992459" y="3738327"/>
            <a:ext cx="45719" cy="386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6038178" y="5075838"/>
            <a:ext cx="45719" cy="8014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лево 36"/>
          <p:cNvSpPr/>
          <p:nvPr/>
        </p:nvSpPr>
        <p:spPr>
          <a:xfrm>
            <a:off x="2063552" y="5743361"/>
            <a:ext cx="2808312" cy="4939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7248128" y="5743361"/>
            <a:ext cx="2952328" cy="7268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верх 38"/>
          <p:cNvSpPr/>
          <p:nvPr/>
        </p:nvSpPr>
        <p:spPr>
          <a:xfrm>
            <a:off x="1487488" y="4521327"/>
            <a:ext cx="72008" cy="55451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верх 39"/>
          <p:cNvSpPr/>
          <p:nvPr/>
        </p:nvSpPr>
        <p:spPr>
          <a:xfrm>
            <a:off x="10776520" y="4274920"/>
            <a:ext cx="72008" cy="6293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 стрелкой 42"/>
          <p:cNvCxnSpPr/>
          <p:nvPr/>
        </p:nvCxnSpPr>
        <p:spPr>
          <a:xfrm flipH="1">
            <a:off x="2063552" y="4365104"/>
            <a:ext cx="2754695" cy="1296144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7281530" y="4411105"/>
            <a:ext cx="2952328" cy="954280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7301745" y="3684799"/>
            <a:ext cx="2607099" cy="1036190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endCxn id="11" idx="6"/>
          </p:cNvCxnSpPr>
          <p:nvPr/>
        </p:nvCxnSpPr>
        <p:spPr>
          <a:xfrm flipH="1" flipV="1">
            <a:off x="2336992" y="3738327"/>
            <a:ext cx="2514658" cy="672778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9" idx="2"/>
          </p:cNvCxnSpPr>
          <p:nvPr/>
        </p:nvCxnSpPr>
        <p:spPr>
          <a:xfrm flipV="1">
            <a:off x="7235811" y="1811334"/>
            <a:ext cx="2673033" cy="2553770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 flipV="1">
            <a:off x="2240062" y="1940842"/>
            <a:ext cx="2665204" cy="2403308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97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23131149_TF01036601" id="{579E906D-5282-4F0D-ADD5-6A103A013787}" vid="{00BB2AB7-FD9C-4692-BA5E-E1B4A6A2E1AC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Цветная диаграмма Дерево</Template>
  <TotalTime>0</TotalTime>
  <Words>30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Garamond</vt:lpstr>
      <vt:lpstr>Times New Roman</vt:lpstr>
      <vt:lpstr>Параллакс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2020-06-25T06:36:07Z</dcterms:created>
  <dcterms:modified xsi:type="dcterms:W3CDTF">2021-02-01T16:37:59Z</dcterms:modified>
  <cp:category/>
</cp:coreProperties>
</file>